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rtl="1" saveSubsetFonts="1">
  <p:sldMasterIdLst>
    <p:sldMasterId id="2147483660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photoAlbum/>
  <p:custDataLst>
    <p:tags r:id="rId10"/>
  </p:custDataLst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84CE-DC1D-41F6-AAE0-BF7EE093F920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F6F2-8AE5-478E-8532-C77C53BF817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53916687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84CE-DC1D-41F6-AAE0-BF7EE093F920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F6F2-8AE5-478E-8532-C77C53BF817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7818717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84CE-DC1D-41F6-AAE0-BF7EE093F920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F6F2-8AE5-478E-8532-C77C53BF8171}" type="slidenum">
              <a:rPr lang="ar-EG" smtClean="0"/>
              <a:t>‹#›</a:t>
            </a:fld>
            <a:endParaRPr lang="ar-EG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4449684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84CE-DC1D-41F6-AAE0-BF7EE093F920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F6F2-8AE5-478E-8532-C77C53BF817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09568198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84CE-DC1D-41F6-AAE0-BF7EE093F920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F6F2-8AE5-478E-8532-C77C53BF8171}" type="slidenum">
              <a:rPr lang="ar-EG" smtClean="0"/>
              <a:t>‹#›</a:t>
            </a:fld>
            <a:endParaRPr lang="ar-EG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852480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84CE-DC1D-41F6-AAE0-BF7EE093F920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F6F2-8AE5-478E-8532-C77C53BF817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79524432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84CE-DC1D-41F6-AAE0-BF7EE093F920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F6F2-8AE5-478E-8532-C77C53BF817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54824536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84CE-DC1D-41F6-AAE0-BF7EE093F920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F6F2-8AE5-478E-8532-C77C53BF817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94290428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84CE-DC1D-41F6-AAE0-BF7EE093F920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F6F2-8AE5-478E-8532-C77C53BF817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53521343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84CE-DC1D-41F6-AAE0-BF7EE093F920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F6F2-8AE5-478E-8532-C77C53BF817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96525531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84CE-DC1D-41F6-AAE0-BF7EE093F920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F6F2-8AE5-478E-8532-C77C53BF817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36304966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84CE-DC1D-41F6-AAE0-BF7EE093F920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F6F2-8AE5-478E-8532-C77C53BF817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75036418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84CE-DC1D-41F6-AAE0-BF7EE093F920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F6F2-8AE5-478E-8532-C77C53BF817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39891198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84CE-DC1D-41F6-AAE0-BF7EE093F920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F6F2-8AE5-478E-8532-C77C53BF817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44677055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84CE-DC1D-41F6-AAE0-BF7EE093F920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F6F2-8AE5-478E-8532-C77C53BF817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58409381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A84CE-DC1D-41F6-AAE0-BF7EE093F920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F6F2-8AE5-478E-8532-C77C53BF817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32326604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slideLayout" Target="../slideLayouts/slideLayout13.xml" /><Relationship Id="rId14" Type="http://schemas.openxmlformats.org/officeDocument/2006/relationships/slideLayout" Target="../slideLayouts/slideLayout14.xml" /><Relationship Id="rId15" Type="http://schemas.openxmlformats.org/officeDocument/2006/relationships/slideLayout" Target="../slideLayouts/slideLayout15.xml" /><Relationship Id="rId16" Type="http://schemas.openxmlformats.org/officeDocument/2006/relationships/slideLayout" Target="../slideLayouts/slideLayout16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A84CE-DC1D-41F6-AAE0-BF7EE093F920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E83F6F2-8AE5-478E-8532-C77C53BF817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91982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/>
  <p:timing/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2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3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4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5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6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8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1823"/>
            <a:ext cx="12192000" cy="69098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8799" y="3403088"/>
            <a:ext cx="10235822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40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dvertisingBold" pitchFamily="2" charset="-78"/>
              </a:rPr>
              <a:t>مادة خدمات المعلومات</a:t>
            </a:r>
          </a:p>
          <a:p>
            <a:r>
              <a:rPr lang="ar-EG" sz="440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المحاضرة </a:t>
            </a:r>
            <a:r>
              <a:rPr lang="ar-EG" sz="440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الثانية</a:t>
            </a:r>
            <a:r>
              <a:rPr lang="en-US" sz="440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 </a:t>
            </a:r>
            <a:r>
              <a:rPr lang="ar-EG" sz="440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ج </a:t>
            </a:r>
            <a:r>
              <a:rPr lang="ar-EG" sz="440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2</a:t>
            </a:r>
            <a:endParaRPr lang="ar-EG" sz="4400" smtClean="0">
              <a:ln w="0"/>
              <a:solidFill>
                <a:schemeClr val="accent5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e_AlMateen" panose="02060803050605020204" pitchFamily="18" charset="-78"/>
              <a:cs typeface="ae_AlMateen" panose="02060803050605020204" pitchFamily="18" charset="-78"/>
            </a:endParaRPr>
          </a:p>
          <a:p>
            <a:r>
              <a:rPr lang="ar-EG" sz="4400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الفرقة الثالثة </a:t>
            </a:r>
            <a:r>
              <a:rPr lang="ar-EG" sz="440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– قسم المكتبات والمعلومات</a:t>
            </a:r>
          </a:p>
          <a:p>
            <a:pPr algn="ctr"/>
            <a:r>
              <a:rPr lang="ar-EG" sz="480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د.ايمان احمد طه</a:t>
            </a:r>
          </a:p>
        </p:txBody>
      </p:sp>
    </p:spTree>
    <p:extLst>
      <p:ext uri="{BB962C8B-B14F-4D97-AF65-F5344CB8AC3E}">
        <p14:creationId xmlns:p14="http://schemas.microsoft.com/office/powerpoint/2010/main" val="579543739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1520416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6758498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1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7665359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1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194590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1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9286286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1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0917638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1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9966741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Arial"/>
        <a:cs typeface="Arial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Arial"/>
        <a:cs typeface="Arial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Facet</Template>
  <Company/>
  <PresentationFormat>Widescreen</PresentationFormat>
  <Paragraphs>4</Paragraphs>
  <Slides>8</Slides>
  <Notes>0</Notes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9">
      <vt:lpstr>Facet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malekmohamed2016@hotmail.com</dc:creator>
  <cp:lastModifiedBy>malekmohamed2016@hotmail.com</cp:lastModifiedBy>
  <cp:revision>1</cp:revision>
  <dcterms:created xsi:type="dcterms:W3CDTF">2020-03-21T21:42:27Z</dcterms:created>
  <dcterms:modified xsi:type="dcterms:W3CDTF">2020-03-22T23:39:12Z</dcterms:modified>
</cp:coreProperties>
</file>